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dirty="0">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36401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dirty="0">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338040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dirty="0">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276658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dirty="0">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409557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dirty="0">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390608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67366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en-US" dirty="0">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62308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en-US" dirty="0">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25187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239187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531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129487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1108894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municipalonlinepayments.com/oakislandnc"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Setting Up Utility Lookup</a:t>
            </a:r>
            <a:endParaRPr lang="en-US" cap="none" dirty="0"/>
          </a:p>
        </p:txBody>
      </p:sp>
      <p:sp>
        <p:nvSpPr>
          <p:cNvPr id="3" name="Content Placeholder 2"/>
          <p:cNvSpPr>
            <a:spLocks noGrp="1"/>
          </p:cNvSpPr>
          <p:nvPr>
            <p:ph idx="1"/>
          </p:nvPr>
        </p:nvSpPr>
        <p:spPr/>
        <p:txBody>
          <a:bodyPr/>
          <a:lstStyle/>
          <a:p>
            <a:r>
              <a:rPr lang="en-US" dirty="0" smtClean="0"/>
              <a:t>Go to </a:t>
            </a:r>
            <a:r>
              <a:rPr lang="en-US" dirty="0">
                <a:hlinkClick r:id="rId2"/>
              </a:rPr>
              <a:t>https://</a:t>
            </a:r>
            <a:r>
              <a:rPr lang="en-US" dirty="0" smtClean="0">
                <a:hlinkClick r:id="rId2"/>
              </a:rPr>
              <a:t>www.municipalonlinepayments.com/oakislandnc</a:t>
            </a:r>
            <a:endParaRPr lang="en-US" dirty="0" smtClean="0"/>
          </a:p>
          <a:p>
            <a:r>
              <a:rPr lang="en-US" dirty="0" smtClean="0"/>
              <a:t>Click on Utility History </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429000"/>
            <a:ext cx="5086350" cy="206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152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Cont..</a:t>
            </a:r>
            <a:endParaRPr lang="en-US" cap="none" dirty="0"/>
          </a:p>
        </p:txBody>
      </p:sp>
      <p:pic>
        <p:nvPicPr>
          <p:cNvPr id="1331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76780" y="3352800"/>
            <a:ext cx="4838039" cy="2505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76400" y="2286000"/>
            <a:ext cx="5638800" cy="923330"/>
          </a:xfrm>
          <a:prstGeom prst="rect">
            <a:avLst/>
          </a:prstGeom>
          <a:noFill/>
        </p:spPr>
        <p:txBody>
          <a:bodyPr wrap="square" rtlCol="0">
            <a:spAutoFit/>
          </a:bodyPr>
          <a:lstStyle/>
          <a:p>
            <a:r>
              <a:rPr lang="en-US" dirty="0">
                <a:solidFill>
                  <a:prstClr val="black"/>
                </a:solidFill>
              </a:rPr>
              <a:t>It will then make you sign back in and this will be what you see. You have a couple options. Account detail, transaction history, address info, account info, and consumption history. </a:t>
            </a:r>
            <a:endParaRPr lang="en-US" dirty="0">
              <a:solidFill>
                <a:prstClr val="black"/>
              </a:solidFill>
            </a:endParaRPr>
          </a:p>
        </p:txBody>
      </p:sp>
    </p:spTree>
    <p:extLst>
      <p:ext uri="{BB962C8B-B14F-4D97-AF65-F5344CB8AC3E}">
        <p14:creationId xmlns:p14="http://schemas.microsoft.com/office/powerpoint/2010/main" val="2543179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Cont..</a:t>
            </a:r>
            <a:endParaRPr lang="en-US" cap="none"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4082343"/>
            <a:ext cx="6400800" cy="19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00200" y="2362200"/>
            <a:ext cx="5562600" cy="1754326"/>
          </a:xfrm>
          <a:prstGeom prst="rect">
            <a:avLst/>
          </a:prstGeom>
          <a:noFill/>
        </p:spPr>
        <p:txBody>
          <a:bodyPr wrap="square" rtlCol="0">
            <a:spAutoFit/>
          </a:bodyPr>
          <a:lstStyle/>
          <a:p>
            <a:r>
              <a:rPr lang="en-US" dirty="0">
                <a:solidFill>
                  <a:prstClr val="black"/>
                </a:solidFill>
              </a:rPr>
              <a:t>Account Detail: This shows your prior account balance, current bill and when its due by, transactions since current bill, and if you have any pending payments. So this one does not have any past due balances, they have a current bill of 136.88 due by 1/20/2018. However they have a pending payment of $132.37 which makes their balance $4.51</a:t>
            </a:r>
            <a:endParaRPr lang="en-US" dirty="0">
              <a:solidFill>
                <a:prstClr val="black"/>
              </a:solidFill>
            </a:endParaRPr>
          </a:p>
        </p:txBody>
      </p:sp>
    </p:spTree>
    <p:extLst>
      <p:ext uri="{BB962C8B-B14F-4D97-AF65-F5344CB8AC3E}">
        <p14:creationId xmlns:p14="http://schemas.microsoft.com/office/powerpoint/2010/main" val="1982884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Cont..</a:t>
            </a:r>
            <a:endParaRPr lang="en-US" cap="none" dirty="0"/>
          </a:p>
        </p:txBody>
      </p:sp>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209330"/>
            <a:ext cx="3698184"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00200" y="2286000"/>
            <a:ext cx="5715000" cy="923330"/>
          </a:xfrm>
          <a:prstGeom prst="rect">
            <a:avLst/>
          </a:prstGeom>
          <a:noFill/>
        </p:spPr>
        <p:txBody>
          <a:bodyPr wrap="square" rtlCol="0">
            <a:spAutoFit/>
          </a:bodyPr>
          <a:lstStyle/>
          <a:p>
            <a:r>
              <a:rPr lang="en-US" dirty="0">
                <a:solidFill>
                  <a:prstClr val="black"/>
                </a:solidFill>
              </a:rPr>
              <a:t>Transaction History: This shows everything, your bill that went out and the amount any payments we have received and any late fees or non-payment penalty's.</a:t>
            </a:r>
            <a:endParaRPr lang="en-US" dirty="0">
              <a:solidFill>
                <a:prstClr val="black"/>
              </a:solidFill>
            </a:endParaRPr>
          </a:p>
        </p:txBody>
      </p:sp>
    </p:spTree>
    <p:extLst>
      <p:ext uri="{BB962C8B-B14F-4D97-AF65-F5344CB8AC3E}">
        <p14:creationId xmlns:p14="http://schemas.microsoft.com/office/powerpoint/2010/main" val="1555362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Cont..</a:t>
            </a:r>
            <a:endParaRPr lang="en-US" cap="none"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2895600"/>
            <a:ext cx="3962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7800" y="2286000"/>
            <a:ext cx="6019800" cy="646331"/>
          </a:xfrm>
          <a:prstGeom prst="rect">
            <a:avLst/>
          </a:prstGeom>
          <a:noFill/>
        </p:spPr>
        <p:txBody>
          <a:bodyPr wrap="square" rtlCol="0">
            <a:spAutoFit/>
          </a:bodyPr>
          <a:lstStyle/>
          <a:p>
            <a:r>
              <a:rPr lang="en-US" dirty="0">
                <a:solidFill>
                  <a:prstClr val="black"/>
                </a:solidFill>
              </a:rPr>
              <a:t>Consumption History: This shows your usage, in number and graph form. </a:t>
            </a:r>
            <a:endParaRPr lang="en-US" dirty="0">
              <a:solidFill>
                <a:prstClr val="black"/>
              </a:solidFill>
            </a:endParaRPr>
          </a:p>
        </p:txBody>
      </p:sp>
    </p:spTree>
    <p:extLst>
      <p:ext uri="{BB962C8B-B14F-4D97-AF65-F5344CB8AC3E}">
        <p14:creationId xmlns:p14="http://schemas.microsoft.com/office/powerpoint/2010/main" val="140695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Cont….</a:t>
            </a:r>
            <a:endParaRPr lang="en-US" cap="none"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3500" y="3209330"/>
            <a:ext cx="6400800" cy="2554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7800" y="2286000"/>
            <a:ext cx="6172200" cy="923330"/>
          </a:xfrm>
          <a:prstGeom prst="rect">
            <a:avLst/>
          </a:prstGeom>
          <a:noFill/>
        </p:spPr>
        <p:txBody>
          <a:bodyPr wrap="square" rtlCol="0">
            <a:spAutoFit/>
          </a:bodyPr>
          <a:lstStyle/>
          <a:p>
            <a:r>
              <a:rPr lang="en-US" dirty="0">
                <a:solidFill>
                  <a:prstClr val="black"/>
                </a:solidFill>
              </a:rPr>
              <a:t>Click Register if you have not set up an account already. </a:t>
            </a:r>
          </a:p>
          <a:p>
            <a:r>
              <a:rPr lang="en-US" dirty="0">
                <a:solidFill>
                  <a:prstClr val="black"/>
                </a:solidFill>
              </a:rPr>
              <a:t>If you have set up an account or are wanting to log in after you set your account up, put in your email and password under the Login. </a:t>
            </a:r>
            <a:endParaRPr lang="en-US" dirty="0">
              <a:solidFill>
                <a:prstClr val="black"/>
              </a:solidFill>
            </a:endParaRPr>
          </a:p>
        </p:txBody>
      </p:sp>
    </p:spTree>
    <p:extLst>
      <p:ext uri="{BB962C8B-B14F-4D97-AF65-F5344CB8AC3E}">
        <p14:creationId xmlns:p14="http://schemas.microsoft.com/office/powerpoint/2010/main" val="2705381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Cont..</a:t>
            </a:r>
            <a:endParaRPr lang="en-US" cap="none"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2075" y="3048000"/>
            <a:ext cx="6075050" cy="2705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0" y="2209800"/>
            <a:ext cx="5791200" cy="923330"/>
          </a:xfrm>
          <a:prstGeom prst="rect">
            <a:avLst/>
          </a:prstGeom>
          <a:noFill/>
        </p:spPr>
        <p:txBody>
          <a:bodyPr wrap="square" rtlCol="0">
            <a:spAutoFit/>
          </a:bodyPr>
          <a:lstStyle/>
          <a:p>
            <a:r>
              <a:rPr lang="en-US" dirty="0">
                <a:solidFill>
                  <a:prstClr val="black"/>
                </a:solidFill>
              </a:rPr>
              <a:t>If you are registering, once you click register this will be your next page. You will enter the below information and press Create Member. </a:t>
            </a:r>
            <a:endParaRPr lang="en-US" dirty="0">
              <a:solidFill>
                <a:prstClr val="black"/>
              </a:solidFill>
            </a:endParaRPr>
          </a:p>
        </p:txBody>
      </p:sp>
    </p:spTree>
    <p:extLst>
      <p:ext uri="{BB962C8B-B14F-4D97-AF65-F5344CB8AC3E}">
        <p14:creationId xmlns:p14="http://schemas.microsoft.com/office/powerpoint/2010/main" val="1237011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Cont…</a:t>
            </a:r>
            <a:endParaRPr lang="en-US" cap="none"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3008531"/>
            <a:ext cx="6400800" cy="19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7800" y="2362200"/>
            <a:ext cx="5943600" cy="646331"/>
          </a:xfrm>
          <a:prstGeom prst="rect">
            <a:avLst/>
          </a:prstGeom>
          <a:noFill/>
        </p:spPr>
        <p:txBody>
          <a:bodyPr wrap="square" rtlCol="0">
            <a:spAutoFit/>
          </a:bodyPr>
          <a:lstStyle/>
          <a:p>
            <a:r>
              <a:rPr lang="en-US" dirty="0">
                <a:solidFill>
                  <a:prstClr val="black"/>
                </a:solidFill>
              </a:rPr>
              <a:t>Once you click create member you will get a message stating it has sent you an email. Below is who the email will be from. </a:t>
            </a:r>
            <a:endParaRPr lang="en-US" dirty="0">
              <a:solidFill>
                <a:prstClr val="black"/>
              </a:solidFill>
            </a:endParaRPr>
          </a:p>
        </p:txBody>
      </p:sp>
      <p:sp>
        <p:nvSpPr>
          <p:cNvPr id="5" name="TextBox 4"/>
          <p:cNvSpPr txBox="1"/>
          <p:nvPr/>
        </p:nvSpPr>
        <p:spPr>
          <a:xfrm>
            <a:off x="1524000" y="3352800"/>
            <a:ext cx="5867400" cy="646331"/>
          </a:xfrm>
          <a:prstGeom prst="rect">
            <a:avLst/>
          </a:prstGeom>
          <a:noFill/>
        </p:spPr>
        <p:txBody>
          <a:bodyPr wrap="square" rtlCol="0">
            <a:spAutoFit/>
          </a:bodyPr>
          <a:lstStyle/>
          <a:p>
            <a:r>
              <a:rPr lang="en-US" dirty="0">
                <a:solidFill>
                  <a:prstClr val="black"/>
                </a:solidFill>
              </a:rPr>
              <a:t>You will then click on the link included in the email. Below is what the email will look like. </a:t>
            </a:r>
            <a:endParaRPr lang="en-US" dirty="0">
              <a:solidFill>
                <a:prstClr val="black"/>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21921"/>
            <a:ext cx="7315200" cy="974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040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Cont..</a:t>
            </a:r>
            <a:endParaRPr lang="en-US" cap="none"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3125514"/>
            <a:ext cx="6400800" cy="1673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7800" y="2362200"/>
            <a:ext cx="5943600" cy="646331"/>
          </a:xfrm>
          <a:prstGeom prst="rect">
            <a:avLst/>
          </a:prstGeom>
          <a:noFill/>
        </p:spPr>
        <p:txBody>
          <a:bodyPr wrap="square" rtlCol="0">
            <a:spAutoFit/>
          </a:bodyPr>
          <a:lstStyle/>
          <a:p>
            <a:r>
              <a:rPr lang="en-US" dirty="0">
                <a:solidFill>
                  <a:prstClr val="black"/>
                </a:solidFill>
              </a:rPr>
              <a:t>Once you click that link, you should get the below message. </a:t>
            </a:r>
          </a:p>
          <a:p>
            <a:r>
              <a:rPr lang="en-US" dirty="0">
                <a:solidFill>
                  <a:prstClr val="black"/>
                </a:solidFill>
              </a:rPr>
              <a:t>Then you will need to log in. </a:t>
            </a:r>
            <a:endParaRPr lang="en-US" dirty="0">
              <a:solidFill>
                <a:prstClr val="black"/>
              </a:solidFill>
            </a:endParaRPr>
          </a:p>
        </p:txBody>
      </p:sp>
      <p:sp>
        <p:nvSpPr>
          <p:cNvPr id="5" name="TextBox 4"/>
          <p:cNvSpPr txBox="1"/>
          <p:nvPr/>
        </p:nvSpPr>
        <p:spPr>
          <a:xfrm>
            <a:off x="1371600" y="4953000"/>
            <a:ext cx="6477000" cy="369332"/>
          </a:xfrm>
          <a:prstGeom prst="rect">
            <a:avLst/>
          </a:prstGeom>
          <a:noFill/>
        </p:spPr>
        <p:txBody>
          <a:bodyPr wrap="square" rtlCol="0">
            <a:spAutoFit/>
          </a:bodyPr>
          <a:lstStyle/>
          <a:p>
            <a:r>
              <a:rPr lang="en-US" dirty="0">
                <a:solidFill>
                  <a:prstClr val="black"/>
                </a:solidFill>
              </a:rPr>
              <a:t>Then enter your email you set up and your password. </a:t>
            </a:r>
            <a:endParaRPr lang="en-US" dirty="0">
              <a:solidFill>
                <a:prstClr val="black"/>
              </a:solidFill>
            </a:endParaRPr>
          </a:p>
        </p:txBody>
      </p:sp>
    </p:spTree>
    <p:extLst>
      <p:ext uri="{BB962C8B-B14F-4D97-AF65-F5344CB8AC3E}">
        <p14:creationId xmlns:p14="http://schemas.microsoft.com/office/powerpoint/2010/main" val="1898609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Cont..</a:t>
            </a:r>
            <a:endParaRPr lang="en-US" cap="none" dirty="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851146"/>
            <a:ext cx="563270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0" y="2209800"/>
            <a:ext cx="6096000" cy="646331"/>
          </a:xfrm>
          <a:prstGeom prst="rect">
            <a:avLst/>
          </a:prstGeom>
          <a:noFill/>
        </p:spPr>
        <p:txBody>
          <a:bodyPr wrap="square" rtlCol="0">
            <a:spAutoFit/>
          </a:bodyPr>
          <a:lstStyle/>
          <a:p>
            <a:r>
              <a:rPr lang="en-US" dirty="0">
                <a:solidFill>
                  <a:prstClr val="black"/>
                </a:solidFill>
              </a:rPr>
              <a:t>Once you enter your login information you will then be at this screen. You will click Utility History. </a:t>
            </a:r>
            <a:endParaRPr lang="en-US" dirty="0">
              <a:solidFill>
                <a:prstClr val="black"/>
              </a:solidFill>
            </a:endParaRPr>
          </a:p>
        </p:txBody>
      </p:sp>
    </p:spTree>
    <p:extLst>
      <p:ext uri="{BB962C8B-B14F-4D97-AF65-F5344CB8AC3E}">
        <p14:creationId xmlns:p14="http://schemas.microsoft.com/office/powerpoint/2010/main" val="2020512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Cont..</a:t>
            </a:r>
            <a:endParaRPr lang="en-US" cap="none"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667000"/>
            <a:ext cx="6009871"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00200" y="2286000"/>
            <a:ext cx="5943600" cy="369332"/>
          </a:xfrm>
          <a:prstGeom prst="rect">
            <a:avLst/>
          </a:prstGeom>
          <a:noFill/>
        </p:spPr>
        <p:txBody>
          <a:bodyPr wrap="square" rtlCol="0">
            <a:spAutoFit/>
          </a:bodyPr>
          <a:lstStyle/>
          <a:p>
            <a:r>
              <a:rPr lang="en-US" dirty="0">
                <a:solidFill>
                  <a:prstClr val="black"/>
                </a:solidFill>
              </a:rPr>
              <a:t>Then you will click Add an Account.</a:t>
            </a:r>
            <a:endParaRPr lang="en-US" dirty="0">
              <a:solidFill>
                <a:prstClr val="black"/>
              </a:solidFill>
            </a:endParaRPr>
          </a:p>
        </p:txBody>
      </p:sp>
    </p:spTree>
    <p:extLst>
      <p:ext uri="{BB962C8B-B14F-4D97-AF65-F5344CB8AC3E}">
        <p14:creationId xmlns:p14="http://schemas.microsoft.com/office/powerpoint/2010/main" val="1767010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Cont..</a:t>
            </a:r>
            <a:endParaRPr lang="en-US" cap="none"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3276600"/>
            <a:ext cx="6400800" cy="2283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0" y="2286000"/>
            <a:ext cx="5410200" cy="923330"/>
          </a:xfrm>
          <a:prstGeom prst="rect">
            <a:avLst/>
          </a:prstGeom>
          <a:noFill/>
        </p:spPr>
        <p:txBody>
          <a:bodyPr wrap="square" rtlCol="0">
            <a:spAutoFit/>
          </a:bodyPr>
          <a:lstStyle/>
          <a:p>
            <a:r>
              <a:rPr lang="en-US" dirty="0">
                <a:solidFill>
                  <a:prstClr val="black"/>
                </a:solidFill>
              </a:rPr>
              <a:t>You will then put in your account number and last payment amount. (If you have multiple accounts, you will do this for each one. Then press Add Account</a:t>
            </a:r>
            <a:endParaRPr lang="en-US" dirty="0">
              <a:solidFill>
                <a:prstClr val="black"/>
              </a:solidFill>
            </a:endParaRPr>
          </a:p>
        </p:txBody>
      </p:sp>
    </p:spTree>
    <p:extLst>
      <p:ext uri="{BB962C8B-B14F-4D97-AF65-F5344CB8AC3E}">
        <p14:creationId xmlns:p14="http://schemas.microsoft.com/office/powerpoint/2010/main" val="1419685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Cont..</a:t>
            </a:r>
            <a:endParaRPr lang="en-US" cap="none"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3506269"/>
            <a:ext cx="6400800" cy="222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7800" y="2286000"/>
            <a:ext cx="5943600" cy="1200329"/>
          </a:xfrm>
          <a:prstGeom prst="rect">
            <a:avLst/>
          </a:prstGeom>
          <a:noFill/>
        </p:spPr>
        <p:txBody>
          <a:bodyPr wrap="square" rtlCol="0">
            <a:spAutoFit/>
          </a:bodyPr>
          <a:lstStyle/>
          <a:p>
            <a:r>
              <a:rPr lang="en-US" dirty="0">
                <a:solidFill>
                  <a:prstClr val="black"/>
                </a:solidFill>
              </a:rPr>
              <a:t>This will be the next screen and you should see that message saying your account was added successfully. You will also see your account number and address along with the last payment and balance. </a:t>
            </a:r>
            <a:endParaRPr lang="en-US" dirty="0">
              <a:solidFill>
                <a:prstClr val="black"/>
              </a:solidFill>
            </a:endParaRPr>
          </a:p>
        </p:txBody>
      </p:sp>
    </p:spTree>
    <p:extLst>
      <p:ext uri="{BB962C8B-B14F-4D97-AF65-F5344CB8AC3E}">
        <p14:creationId xmlns:p14="http://schemas.microsoft.com/office/powerpoint/2010/main" val="37922695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430</Words>
  <Application>Microsoft Office PowerPoint</Application>
  <PresentationFormat>On-screen Show (4:3)</PresentationFormat>
  <Paragraphs>31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Couture</vt:lpstr>
      <vt:lpstr>Setting Up Utility Lookup</vt:lpstr>
      <vt:lpstr>Cont….</vt:lpstr>
      <vt:lpstr>Cont..</vt:lpstr>
      <vt:lpstr>Cont…</vt:lpstr>
      <vt:lpstr>Cont..</vt:lpstr>
      <vt:lpstr>Cont..</vt:lpstr>
      <vt:lpstr>Cont..</vt:lpstr>
      <vt:lpstr>Cont..</vt:lpstr>
      <vt:lpstr>Cont..</vt:lpstr>
      <vt:lpstr>Cont..</vt:lpstr>
      <vt:lpstr>Cont..</vt:lpstr>
      <vt:lpstr>Cont..</vt:lpstr>
      <vt:lpstr>Cont..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Up Utility Lookup</dc:title>
  <dc:creator>Coleman, Katie</dc:creator>
  <cp:lastModifiedBy>Coleman, Katie</cp:lastModifiedBy>
  <cp:revision>1</cp:revision>
  <dcterms:created xsi:type="dcterms:W3CDTF">2018-05-18T13:29:38Z</dcterms:created>
  <dcterms:modified xsi:type="dcterms:W3CDTF">2018-05-18T13:30:23Z</dcterms:modified>
</cp:coreProperties>
</file>