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182234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112608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375985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18822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3084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99086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dirty="0">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417147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dirty="0">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78901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380382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109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394097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01B8ED8-9B0F-4AF9-9798-AFE489D811DC}" type="datetimeFigureOut">
              <a:rPr lang="en-US" smtClean="0">
                <a:solidFill>
                  <a:srgbClr val="9E8E5C">
                    <a:lumMod val="60000"/>
                    <a:lumOff val="40000"/>
                  </a:srgbClr>
                </a:solidFill>
              </a:rPr>
              <a:pPr/>
              <a:t>5/18/2018</a:t>
            </a:fld>
            <a:endParaRPr lang="en-US" dirty="0">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162D96D-10A8-4D9D-A1CB-03741A5C4D18}"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88420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unicipalonlinepayments.com/oakislandn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Looking Up Taxes Online</a:t>
            </a:r>
            <a:endParaRPr lang="en-US" cap="none" dirty="0"/>
          </a:p>
        </p:txBody>
      </p:sp>
      <p:sp>
        <p:nvSpPr>
          <p:cNvPr id="3" name="Content Placeholder 2"/>
          <p:cNvSpPr>
            <a:spLocks noGrp="1"/>
          </p:cNvSpPr>
          <p:nvPr>
            <p:ph idx="1"/>
          </p:nvPr>
        </p:nvSpPr>
        <p:spPr/>
        <p:txBody>
          <a:bodyPr/>
          <a:lstStyle/>
          <a:p>
            <a:r>
              <a:rPr lang="en-US" dirty="0" smtClean="0"/>
              <a:t>Go </a:t>
            </a:r>
            <a:r>
              <a:rPr lang="en-US" dirty="0"/>
              <a:t>to </a:t>
            </a:r>
            <a:r>
              <a:rPr lang="en-US" dirty="0">
                <a:hlinkClick r:id="rId2"/>
              </a:rPr>
              <a:t>https://</a:t>
            </a:r>
            <a:r>
              <a:rPr lang="en-US" dirty="0" smtClean="0">
                <a:hlinkClick r:id="rId2"/>
              </a:rPr>
              <a:t>www.municipalonlinepayments.com/oakislandnc</a:t>
            </a:r>
            <a:endParaRPr lang="en-US" dirty="0" smtClean="0"/>
          </a:p>
          <a:p>
            <a:r>
              <a:rPr lang="en-US" dirty="0" smtClean="0"/>
              <a:t>Click Property Tax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43" y="3296540"/>
            <a:ext cx="7281284"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59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Cont..</a:t>
            </a:r>
            <a:endParaRPr lang="en-US" cap="non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3200400"/>
            <a:ext cx="5943600" cy="256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2286000"/>
            <a:ext cx="5715000" cy="923330"/>
          </a:xfrm>
          <a:prstGeom prst="rect">
            <a:avLst/>
          </a:prstGeom>
          <a:noFill/>
        </p:spPr>
        <p:txBody>
          <a:bodyPr wrap="square" rtlCol="0">
            <a:spAutoFit/>
          </a:bodyPr>
          <a:lstStyle/>
          <a:p>
            <a:r>
              <a:rPr lang="en-US" dirty="0">
                <a:solidFill>
                  <a:prstClr val="black"/>
                </a:solidFill>
              </a:rPr>
              <a:t>Once you click on Property tax it will bring you to this screen, and you can then search by Name, Receipt, or Parcel. </a:t>
            </a:r>
          </a:p>
          <a:p>
            <a:endParaRPr lang="en-US" dirty="0">
              <a:solidFill>
                <a:prstClr val="black"/>
              </a:solidFill>
            </a:endParaRPr>
          </a:p>
        </p:txBody>
      </p:sp>
    </p:spTree>
    <p:extLst>
      <p:ext uri="{BB962C8B-B14F-4D97-AF65-F5344CB8AC3E}">
        <p14:creationId xmlns:p14="http://schemas.microsoft.com/office/powerpoint/2010/main" val="242235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685800"/>
          </a:xfrm>
        </p:spPr>
        <p:txBody>
          <a:bodyPr/>
          <a:lstStyle/>
          <a:p>
            <a:r>
              <a:rPr lang="en-US" cap="none" dirty="0" smtClean="0"/>
              <a:t>Cont…</a:t>
            </a:r>
            <a:endParaRPr lang="en-US" cap="none"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657600"/>
            <a:ext cx="51054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2209800"/>
            <a:ext cx="5943600" cy="1754326"/>
          </a:xfrm>
          <a:prstGeom prst="rect">
            <a:avLst/>
          </a:prstGeom>
          <a:noFill/>
        </p:spPr>
        <p:txBody>
          <a:bodyPr wrap="square" rtlCol="0">
            <a:spAutoFit/>
          </a:bodyPr>
          <a:lstStyle/>
          <a:p>
            <a:r>
              <a:rPr lang="en-US" dirty="0">
                <a:solidFill>
                  <a:prstClr val="black"/>
                </a:solidFill>
              </a:rPr>
              <a:t>I used last name, since that is what most people have. If you do not see yours, please make sure that your looking at the correct spot. So I have highlighted we have 2 unpaid with the last name Coleman, and we have 37 paid with the last name Coleman. So if you are not on unpaid click paid and view. (Tax info back to 2009)</a:t>
            </a:r>
            <a:endParaRPr lang="en-US" dirty="0">
              <a:solidFill>
                <a:prstClr val="black"/>
              </a:solidFill>
            </a:endParaRPr>
          </a:p>
        </p:txBody>
      </p:sp>
    </p:spTree>
    <p:extLst>
      <p:ext uri="{BB962C8B-B14F-4D97-AF65-F5344CB8AC3E}">
        <p14:creationId xmlns:p14="http://schemas.microsoft.com/office/powerpoint/2010/main" val="30142294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Words>
  <Application>Microsoft Office PowerPoint</Application>
  <PresentationFormat>On-screen Show (4:3)</PresentationFormat>
  <Paragraphs>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Couture</vt:lpstr>
      <vt:lpstr>Looking Up Taxes Online</vt:lpstr>
      <vt:lpstr>Cont..</vt:lpstr>
      <vt:lpstr>Cont…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Up Taxes Online</dc:title>
  <dc:creator>Coleman, Katie</dc:creator>
  <cp:lastModifiedBy>Coleman, Katie</cp:lastModifiedBy>
  <cp:revision>1</cp:revision>
  <dcterms:created xsi:type="dcterms:W3CDTF">2018-05-18T13:33:10Z</dcterms:created>
  <dcterms:modified xsi:type="dcterms:W3CDTF">2018-05-18T13:33:36Z</dcterms:modified>
</cp:coreProperties>
</file>